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1" r:id="rId3"/>
    <p:sldId id="258" r:id="rId4"/>
    <p:sldId id="259" r:id="rId5"/>
    <p:sldId id="260" r:id="rId6"/>
    <p:sldId id="256" r:id="rId7"/>
    <p:sldId id="262" r:id="rId8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88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D890-1588-466B-A5DF-902CB1DA9D1F}" type="datetimeFigureOut">
              <a:rPr lang="es-CO" smtClean="0"/>
              <a:t>04/05/2017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6D5D8-8D65-4A8F-88CA-59D1FD0813A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D890-1588-466B-A5DF-902CB1DA9D1F}" type="datetimeFigureOut">
              <a:rPr lang="es-CO" smtClean="0"/>
              <a:t>04/05/2017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6D5D8-8D65-4A8F-88CA-59D1FD0813A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D890-1588-466B-A5DF-902CB1DA9D1F}" type="datetimeFigureOut">
              <a:rPr lang="es-CO" smtClean="0"/>
              <a:t>04/05/2017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6D5D8-8D65-4A8F-88CA-59D1FD0813A5}" type="slidenum">
              <a:rPr lang="es-CO" smtClean="0"/>
              <a:t>‹Nº›</a:t>
            </a:fld>
            <a:endParaRPr lang="es-CO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D890-1588-466B-A5DF-902CB1DA9D1F}" type="datetimeFigureOut">
              <a:rPr lang="es-CO" smtClean="0"/>
              <a:t>04/05/2017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6D5D8-8D65-4A8F-88CA-59D1FD0813A5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D890-1588-466B-A5DF-902CB1DA9D1F}" type="datetimeFigureOut">
              <a:rPr lang="es-CO" smtClean="0"/>
              <a:t>04/05/2017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6D5D8-8D65-4A8F-88CA-59D1FD0813A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D890-1588-466B-A5DF-902CB1DA9D1F}" type="datetimeFigureOut">
              <a:rPr lang="es-CO" smtClean="0"/>
              <a:t>04/05/2017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6D5D8-8D65-4A8F-88CA-59D1FD0813A5}" type="slidenum">
              <a:rPr lang="es-CO" smtClean="0"/>
              <a:t>‹Nº›</a:t>
            </a:fld>
            <a:endParaRPr lang="es-C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D890-1588-466B-A5DF-902CB1DA9D1F}" type="datetimeFigureOut">
              <a:rPr lang="es-CO" smtClean="0"/>
              <a:t>04/05/2017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6D5D8-8D65-4A8F-88CA-59D1FD0813A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D890-1588-466B-A5DF-902CB1DA9D1F}" type="datetimeFigureOut">
              <a:rPr lang="es-CO" smtClean="0"/>
              <a:t>04/05/2017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6D5D8-8D65-4A8F-88CA-59D1FD0813A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D890-1588-466B-A5DF-902CB1DA9D1F}" type="datetimeFigureOut">
              <a:rPr lang="es-CO" smtClean="0"/>
              <a:t>04/05/2017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6D5D8-8D65-4A8F-88CA-59D1FD0813A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D890-1588-466B-A5DF-902CB1DA9D1F}" type="datetimeFigureOut">
              <a:rPr lang="es-CO" smtClean="0"/>
              <a:t>04/05/2017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6D5D8-8D65-4A8F-88CA-59D1FD0813A5}" type="slidenum">
              <a:rPr lang="es-CO" smtClean="0"/>
              <a:t>‹Nº›</a:t>
            </a:fld>
            <a:endParaRPr lang="es-C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D890-1588-466B-A5DF-902CB1DA9D1F}" type="datetimeFigureOut">
              <a:rPr lang="es-CO" smtClean="0"/>
              <a:t>04/05/2017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6D5D8-8D65-4A8F-88CA-59D1FD0813A5}" type="slidenum">
              <a:rPr lang="es-CO" smtClean="0"/>
              <a:t>‹Nº›</a:t>
            </a:fld>
            <a:endParaRPr lang="es-C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CC0D890-1588-466B-A5DF-902CB1DA9D1F}" type="datetimeFigureOut">
              <a:rPr lang="es-CO" smtClean="0"/>
              <a:t>04/05/2017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8D6D5D8-8D65-4A8F-88CA-59D1FD0813A5}" type="slidenum">
              <a:rPr lang="es-CO" smtClean="0"/>
              <a:t>‹Nº›</a:t>
            </a:fld>
            <a:endParaRPr lang="es-C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sultado de imagen para canecas robo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84784"/>
            <a:ext cx="3240360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635896" y="908720"/>
            <a:ext cx="4966320" cy="1470025"/>
          </a:xfrm>
        </p:spPr>
        <p:txBody>
          <a:bodyPr/>
          <a:lstStyle/>
          <a:p>
            <a:r>
              <a:rPr lang="es-CO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  CANECABOOT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23928" y="2420888"/>
            <a:ext cx="4532344" cy="1777752"/>
          </a:xfrm>
        </p:spPr>
        <p:txBody>
          <a:bodyPr>
            <a:normAutofit fontScale="92500" lnSpcReduction="10000"/>
          </a:bodyPr>
          <a:lstStyle/>
          <a:p>
            <a:r>
              <a:rPr lang="es-CO" dirty="0" smtClean="0">
                <a:solidFill>
                  <a:schemeClr val="tx1"/>
                </a:solidFill>
              </a:rPr>
              <a:t>Son canecas inteligentes cuyo funcionamiento es mediante sensores identificadores del elemento que se depositara, cuentan con un color determinado como se observara a continuación</a:t>
            </a:r>
            <a:endParaRPr lang="es-C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945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764704"/>
            <a:ext cx="7772400" cy="1470025"/>
          </a:xfrm>
        </p:spPr>
        <p:txBody>
          <a:bodyPr/>
          <a:lstStyle/>
          <a:p>
            <a:r>
              <a:rPr lang="es-CO" dirty="0" smtClean="0">
                <a:latin typeface="Comic Sans MS" panose="030F0702030302020204" pitchFamily="66" charset="0"/>
              </a:rPr>
              <a:t>CANECA - BOOT:</a:t>
            </a:r>
            <a:endParaRPr lang="es-CO" dirty="0">
              <a:latin typeface="Comic Sans MS" panose="030F0702030302020204" pitchFamily="66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99592" y="2708920"/>
            <a:ext cx="7344816" cy="2880320"/>
          </a:xfrm>
        </p:spPr>
        <p:txBody>
          <a:bodyPr>
            <a:normAutofit fontScale="85000" lnSpcReduction="10000"/>
          </a:bodyPr>
          <a:lstStyle/>
          <a:p>
            <a:r>
              <a:rPr lang="es-CO" sz="59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Recipiente – inteligente</a:t>
            </a:r>
          </a:p>
          <a:p>
            <a:endParaRPr lang="es-CO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s-CO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s-CO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Al depositar un residuo en la </a:t>
            </a:r>
            <a:r>
              <a:rPr lang="es-CO" dirty="0" err="1">
                <a:solidFill>
                  <a:schemeClr val="tx1"/>
                </a:solidFill>
                <a:latin typeface="Comic Sans MS" panose="030F0702030302020204" pitchFamily="66" charset="0"/>
              </a:rPr>
              <a:t>C</a:t>
            </a:r>
            <a:r>
              <a:rPr lang="es-CO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anecaboot</a:t>
            </a:r>
            <a:r>
              <a:rPr lang="es-CO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incorrecta este activara una alarma muy ruidosa la cual le hará sentir vergüenza al estudiante y así tomar conciencia de donde depositar los diferentes  residuos</a:t>
            </a:r>
            <a:endParaRPr lang="es-CO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3563888" y="2276872"/>
            <a:ext cx="0" cy="36004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>
            <a:off x="5652120" y="2276872"/>
            <a:ext cx="0" cy="36004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9414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55776" y="1124744"/>
            <a:ext cx="6588224" cy="1470025"/>
          </a:xfrm>
        </p:spPr>
        <p:txBody>
          <a:bodyPr/>
          <a:lstStyle/>
          <a:p>
            <a:r>
              <a:rPr lang="es-CO" dirty="0" smtClean="0">
                <a:latin typeface="Comic Sans MS" panose="030F0702030302020204" pitchFamily="66" charset="0"/>
              </a:rPr>
              <a:t>RESIDUOS DE CARTÓN:</a:t>
            </a:r>
            <a:endParaRPr lang="es-CO" dirty="0">
              <a:latin typeface="Comic Sans MS" panose="030F0702030302020204" pitchFamily="66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915816" y="3599345"/>
            <a:ext cx="5904656" cy="1752600"/>
          </a:xfrm>
        </p:spPr>
        <p:txBody>
          <a:bodyPr>
            <a:normAutofit/>
          </a:bodyPr>
          <a:lstStyle/>
          <a:p>
            <a:r>
              <a:rPr lang="es-CO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En la </a:t>
            </a:r>
            <a:r>
              <a:rPr lang="es-CO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Canecaboot</a:t>
            </a:r>
            <a:r>
              <a:rPr lang="es-CO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Blue se depositaran residuos tales como cajas de jugo, cajas de comidas rápidas, </a:t>
            </a:r>
            <a:r>
              <a:rPr lang="es-CO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etc</a:t>
            </a:r>
            <a:endParaRPr lang="es-CO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r="50000"/>
          <a:stretch/>
        </p:blipFill>
        <p:spPr bwMode="auto">
          <a:xfrm>
            <a:off x="539552" y="764704"/>
            <a:ext cx="2160240" cy="56692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733062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r="20953"/>
          <a:stretch/>
        </p:blipFill>
        <p:spPr bwMode="auto">
          <a:xfrm>
            <a:off x="755576" y="620687"/>
            <a:ext cx="2304256" cy="5212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347864" y="908720"/>
            <a:ext cx="5254352" cy="1470025"/>
          </a:xfrm>
        </p:spPr>
        <p:txBody>
          <a:bodyPr/>
          <a:lstStyle/>
          <a:p>
            <a:r>
              <a:rPr lang="es-CO" dirty="0" smtClean="0">
                <a:latin typeface="Comic Sans MS" panose="030F0702030302020204" pitchFamily="66" charset="0"/>
              </a:rPr>
              <a:t>RESIDUOS DE VIDRIO:</a:t>
            </a:r>
            <a:endParaRPr lang="es-CO" dirty="0">
              <a:latin typeface="Comic Sans MS" panose="030F0702030302020204" pitchFamily="66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75856" y="2924944"/>
            <a:ext cx="5464696" cy="1752600"/>
          </a:xfrm>
        </p:spPr>
        <p:txBody>
          <a:bodyPr>
            <a:normAutofit/>
          </a:bodyPr>
          <a:lstStyle/>
          <a:p>
            <a:r>
              <a:rPr lang="es-CO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En la </a:t>
            </a:r>
            <a:r>
              <a:rPr lang="es-CO" dirty="0" err="1">
                <a:solidFill>
                  <a:schemeClr val="tx1"/>
                </a:solidFill>
                <a:latin typeface="Comic Sans MS" panose="030F0702030302020204" pitchFamily="66" charset="0"/>
              </a:rPr>
              <a:t>C</a:t>
            </a:r>
            <a:r>
              <a:rPr lang="es-CO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anecaboot</a:t>
            </a:r>
            <a:r>
              <a:rPr lang="es-CO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Green se depositaran únicamente elementos elaborados con vidrio </a:t>
            </a:r>
            <a:endParaRPr lang="es-CO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77421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102"/>
          <a:stretch/>
        </p:blipFill>
        <p:spPr bwMode="auto">
          <a:xfrm>
            <a:off x="683568" y="764704"/>
            <a:ext cx="1931998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131840" y="908721"/>
            <a:ext cx="5686400" cy="1368152"/>
          </a:xfrm>
        </p:spPr>
        <p:txBody>
          <a:bodyPr>
            <a:normAutofit fontScale="90000"/>
          </a:bodyPr>
          <a:lstStyle/>
          <a:p>
            <a:r>
              <a:rPr lang="es-CO" dirty="0" smtClean="0">
                <a:latin typeface="Comic Sans MS" panose="030F0702030302020204" pitchFamily="66" charset="0"/>
              </a:rPr>
              <a:t>RESIDUOS DE COMIDAS:</a:t>
            </a:r>
            <a:endParaRPr lang="es-CO" dirty="0">
              <a:latin typeface="Comic Sans MS" panose="030F0702030302020204" pitchFamily="66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617945" y="2660712"/>
            <a:ext cx="6400800" cy="1752600"/>
          </a:xfrm>
        </p:spPr>
        <p:txBody>
          <a:bodyPr/>
          <a:lstStyle/>
          <a:p>
            <a:r>
              <a:rPr lang="es-CO" dirty="0" smtClean="0">
                <a:solidFill>
                  <a:schemeClr val="tx1"/>
                </a:solidFill>
              </a:rPr>
              <a:t>En la </a:t>
            </a:r>
            <a:r>
              <a:rPr lang="es-CO" dirty="0" err="1" smtClean="0">
                <a:solidFill>
                  <a:schemeClr val="tx1"/>
                </a:solidFill>
              </a:rPr>
              <a:t>Canecaboot</a:t>
            </a:r>
            <a:r>
              <a:rPr lang="es-CO" dirty="0" smtClean="0">
                <a:solidFill>
                  <a:schemeClr val="tx1"/>
                </a:solidFill>
              </a:rPr>
              <a:t> Grey se depositaran residuos de comida como envolturas, residuos de frutas</a:t>
            </a:r>
            <a:endParaRPr lang="es-C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02313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611445" y="830196"/>
            <a:ext cx="6281036" cy="1470025"/>
          </a:xfrm>
        </p:spPr>
        <p:txBody>
          <a:bodyPr>
            <a:normAutofit fontScale="90000"/>
          </a:bodyPr>
          <a:lstStyle/>
          <a:p>
            <a:r>
              <a:rPr lang="es-CO" dirty="0" smtClean="0">
                <a:latin typeface="Comic Sans MS" panose="030F0702030302020204" pitchFamily="66" charset="0"/>
              </a:rPr>
              <a:t>RESIDUOS PLASTICOS:</a:t>
            </a:r>
            <a:br>
              <a:rPr lang="es-CO" dirty="0" smtClean="0">
                <a:latin typeface="Comic Sans MS" panose="030F0702030302020204" pitchFamily="66" charset="0"/>
              </a:rPr>
            </a:br>
            <a:endParaRPr lang="es-CO" dirty="0">
              <a:latin typeface="Comic Sans MS" panose="030F0702030302020204" pitchFamily="66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699792" y="2492896"/>
            <a:ext cx="5968752" cy="1752600"/>
          </a:xfrm>
        </p:spPr>
        <p:txBody>
          <a:bodyPr>
            <a:normAutofit/>
          </a:bodyPr>
          <a:lstStyle/>
          <a:p>
            <a:r>
              <a:rPr lang="es-CO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En la </a:t>
            </a:r>
            <a:r>
              <a:rPr lang="es-CO" dirty="0" err="1">
                <a:solidFill>
                  <a:schemeClr val="tx1"/>
                </a:solidFill>
                <a:latin typeface="Comic Sans MS" panose="030F0702030302020204" pitchFamily="66" charset="0"/>
              </a:rPr>
              <a:t>C</a:t>
            </a:r>
            <a:r>
              <a:rPr lang="es-CO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anecaboot</a:t>
            </a:r>
            <a:r>
              <a:rPr lang="es-CO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s-CO" dirty="0" err="1">
                <a:solidFill>
                  <a:schemeClr val="tx1"/>
                </a:solidFill>
                <a:latin typeface="Comic Sans MS" panose="030F0702030302020204" pitchFamily="66" charset="0"/>
              </a:rPr>
              <a:t>Y</a:t>
            </a:r>
            <a:r>
              <a:rPr lang="es-CO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ellow</a:t>
            </a:r>
            <a:r>
              <a:rPr lang="es-CO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se depositaran únicamente los desechos plásticos como botellas de gaseosas, vasos, cubiertos, </a:t>
            </a:r>
            <a:r>
              <a:rPr lang="es-CO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etc</a:t>
            </a:r>
            <a:endParaRPr lang="es-CO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026" name="Picture 2" descr="Resultado de imagen para reciclaj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352"/>
          <a:stretch/>
        </p:blipFill>
        <p:spPr bwMode="auto">
          <a:xfrm>
            <a:off x="171158" y="186769"/>
            <a:ext cx="2503941" cy="6415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5" descr="Resultado de imagen para margenes ecologica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5" name="AutoShape 7" descr="Resultado de imagen para margenes ecologica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6" name="AutoShape 9" descr="Resultado de imagen para margenes ecologica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7" name="AutoShape 11" descr="Resultado de imagen para margenes ecologica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13494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CO" sz="2800" dirty="0" smtClean="0">
                <a:latin typeface="Comic Sans MS" panose="030F0702030302020204" pitchFamily="66" charset="0"/>
              </a:rPr>
              <a:t/>
            </a:r>
            <a:br>
              <a:rPr lang="es-CO" sz="2800" dirty="0" smtClean="0">
                <a:latin typeface="Comic Sans MS" panose="030F0702030302020204" pitchFamily="66" charset="0"/>
              </a:rPr>
            </a:br>
            <a:r>
              <a:rPr lang="es-CO" sz="2800" dirty="0">
                <a:latin typeface="Comic Sans MS" panose="030F0702030302020204" pitchFamily="66" charset="0"/>
              </a:rPr>
              <a:t/>
            </a:r>
            <a:br>
              <a:rPr lang="es-CO" sz="2800" dirty="0">
                <a:latin typeface="Comic Sans MS" panose="030F0702030302020204" pitchFamily="66" charset="0"/>
              </a:rPr>
            </a:br>
            <a:r>
              <a:rPr lang="es-CO" sz="2800" dirty="0">
                <a:latin typeface="Comic Sans MS" panose="030F0702030302020204" pitchFamily="66" charset="0"/>
              </a:rPr>
              <a:t>INSTITUCION PEQUEÑOS LIDRES</a:t>
            </a:r>
            <a:br>
              <a:rPr lang="es-CO" sz="2800" dirty="0">
                <a:latin typeface="Comic Sans MS" panose="030F0702030302020204" pitchFamily="66" charset="0"/>
              </a:rPr>
            </a:br>
            <a:r>
              <a:rPr lang="es-CO" sz="2800" dirty="0">
                <a:latin typeface="Comic Sans MS" panose="030F0702030302020204" pitchFamily="66" charset="0"/>
              </a:rPr>
              <a:t>CANECABOOT</a:t>
            </a:r>
            <a:br>
              <a:rPr lang="es-CO" sz="2800" dirty="0">
                <a:latin typeface="Comic Sans MS" panose="030F0702030302020204" pitchFamily="66" charset="0"/>
              </a:rPr>
            </a:br>
            <a:endParaRPr lang="es-CO" sz="2800" dirty="0">
              <a:latin typeface="Comic Sans MS" panose="030F0702030302020204" pitchFamily="66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CO" sz="4000" dirty="0">
                <a:latin typeface="Comic Sans MS" panose="030F0702030302020204" pitchFamily="66" charset="0"/>
              </a:rPr>
              <a:t>MANUELA ESCOBAR</a:t>
            </a:r>
            <a:br>
              <a:rPr lang="es-CO" sz="4000" dirty="0">
                <a:latin typeface="Comic Sans MS" panose="030F0702030302020204" pitchFamily="66" charset="0"/>
              </a:rPr>
            </a:br>
            <a:r>
              <a:rPr lang="es-CO" sz="4000" dirty="0">
                <a:latin typeface="Comic Sans MS" panose="030F0702030302020204" pitchFamily="66" charset="0"/>
              </a:rPr>
              <a:t>MARIANA CASTAÑEDA</a:t>
            </a:r>
            <a:br>
              <a:rPr lang="es-CO" sz="4000" dirty="0">
                <a:latin typeface="Comic Sans MS" panose="030F0702030302020204" pitchFamily="66" charset="0"/>
              </a:rPr>
            </a:br>
            <a:r>
              <a:rPr lang="es-CO" sz="4000" dirty="0">
                <a:latin typeface="Comic Sans MS" panose="030F0702030302020204" pitchFamily="66" charset="0"/>
              </a:rPr>
              <a:t>MARIZABETH RAMIREZ</a:t>
            </a:r>
          </a:p>
        </p:txBody>
      </p:sp>
    </p:spTree>
    <p:extLst>
      <p:ext uri="{BB962C8B-B14F-4D97-AF65-F5344CB8AC3E}">
        <p14:creationId xmlns:p14="http://schemas.microsoft.com/office/powerpoint/2010/main" val="336741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41</TotalTime>
  <Words>149</Words>
  <Application>Microsoft Office PowerPoint</Application>
  <PresentationFormat>Presentación en pantalla (4:3)</PresentationFormat>
  <Paragraphs>17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Forma de onda</vt:lpstr>
      <vt:lpstr>   CANECABOOT</vt:lpstr>
      <vt:lpstr>CANECA - BOOT:</vt:lpstr>
      <vt:lpstr>RESIDUOS DE CARTÓN:</vt:lpstr>
      <vt:lpstr>RESIDUOS DE VIDRIO:</vt:lpstr>
      <vt:lpstr>RESIDUOS DE COMIDAS:</vt:lpstr>
      <vt:lpstr>RESIDUOS PLASTICOS: </vt:lpstr>
      <vt:lpstr>  INSTITUCION PEQUEÑOS LIDRES CANECABOOT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RESIDUOS PLASTICOS:</dc:title>
  <dc:creator>Grado10</dc:creator>
  <cp:lastModifiedBy>grado10</cp:lastModifiedBy>
  <cp:revision>7</cp:revision>
  <dcterms:created xsi:type="dcterms:W3CDTF">2017-05-04T19:55:48Z</dcterms:created>
  <dcterms:modified xsi:type="dcterms:W3CDTF">2017-05-04T20:44:55Z</dcterms:modified>
</cp:coreProperties>
</file>